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44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693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88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61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315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83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481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60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14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32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86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04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16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113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2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07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80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43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Fond de Placard</a:t>
            </a:r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« Trouver rapidement une recette facile en fonction de vos ingrédients.»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1043">
            <a:off x="1519676" y="427475"/>
            <a:ext cx="2345444" cy="234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5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Présentation de l’équipe</a:t>
            </a:r>
          </a:p>
          <a:p>
            <a:r>
              <a:rPr lang="fr-FR" dirty="0" smtClean="0"/>
              <a:t>Présentation du </a:t>
            </a:r>
            <a:r>
              <a:rPr lang="fr-FR" dirty="0" smtClean="0"/>
              <a:t>projet</a:t>
            </a:r>
            <a:endParaRPr lang="fr-FR" dirty="0" smtClean="0"/>
          </a:p>
          <a:p>
            <a:pPr lvl="1"/>
            <a:r>
              <a:rPr lang="fr-FR" dirty="0" smtClean="0"/>
              <a:t>Fonctionnalités</a:t>
            </a:r>
          </a:p>
          <a:p>
            <a:pPr lvl="1"/>
            <a:r>
              <a:rPr lang="fr-FR" dirty="0" smtClean="0"/>
              <a:t>Organisation</a:t>
            </a:r>
            <a:endParaRPr lang="fr-FR" dirty="0" smtClean="0"/>
          </a:p>
          <a:p>
            <a:r>
              <a:rPr lang="fr-FR" dirty="0" smtClean="0"/>
              <a:t>Démonstration</a:t>
            </a:r>
          </a:p>
          <a:p>
            <a:r>
              <a:rPr lang="fr-FR" dirty="0" smtClean="0"/>
              <a:t>Explication fonctionnalité J’ai Faim</a:t>
            </a:r>
            <a:endParaRPr lang="fr-FR" dirty="0" smtClean="0"/>
          </a:p>
          <a:p>
            <a:r>
              <a:rPr lang="fr-FR" dirty="0" smtClean="0"/>
              <a:t>Problèmes </a:t>
            </a:r>
            <a:r>
              <a:rPr lang="fr-FR" dirty="0" smtClean="0"/>
              <a:t>rencontrés</a:t>
            </a:r>
          </a:p>
          <a:p>
            <a:r>
              <a:rPr lang="fr-FR" dirty="0" smtClean="0"/>
              <a:t>Pour l’avenir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projet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Idée de base</a:t>
            </a:r>
          </a:p>
          <a:p>
            <a:pPr marL="0" indent="0">
              <a:buNone/>
            </a:pPr>
            <a:r>
              <a:rPr lang="fr-FR" dirty="0" smtClean="0"/>
              <a:t>« Fond de placard est une application qui vous permet de trouvé rapidement des recettes suivant les ingrédients que vous possédez chez vous. »</a:t>
            </a:r>
          </a:p>
          <a:p>
            <a:r>
              <a:rPr lang="fr-FR" dirty="0" smtClean="0"/>
              <a:t>Particularité</a:t>
            </a:r>
          </a:p>
          <a:p>
            <a:pPr marL="0" indent="0">
              <a:buNone/>
            </a:pPr>
            <a:r>
              <a:rPr lang="fr-FR" dirty="0" smtClean="0"/>
              <a:t>Recettes faciles, proposition de soirées à thèmes, communauté étudiante</a:t>
            </a:r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660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253992"/>
          </a:xfrm>
        </p:spPr>
        <p:txBody>
          <a:bodyPr/>
          <a:lstStyle/>
          <a:p>
            <a:r>
              <a:rPr lang="fr-FR" dirty="0" smtClean="0"/>
              <a:t>Fonctionnalités du site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Site responsive</a:t>
            </a:r>
          </a:p>
          <a:p>
            <a:r>
              <a:rPr lang="fr-FR" dirty="0" smtClean="0"/>
              <a:t>Trouver une recette en fonction des ingrédients renseignés</a:t>
            </a:r>
          </a:p>
          <a:p>
            <a:r>
              <a:rPr lang="fr-FR" dirty="0" smtClean="0"/>
              <a:t>Ajout de recette/validation</a:t>
            </a:r>
          </a:p>
          <a:p>
            <a:r>
              <a:rPr lang="fr-FR" dirty="0"/>
              <a:t>Ajout de recette en </a:t>
            </a:r>
            <a:r>
              <a:rPr lang="fr-FR" dirty="0" smtClean="0"/>
              <a:t>favoris</a:t>
            </a:r>
          </a:p>
          <a:p>
            <a:r>
              <a:rPr lang="fr-FR" dirty="0" smtClean="0"/>
              <a:t>Inscription/connexion</a:t>
            </a:r>
          </a:p>
          <a:p>
            <a:r>
              <a:rPr lang="fr-FR" dirty="0" smtClean="0"/>
              <a:t>Validation par mail des utilisateurs</a:t>
            </a:r>
          </a:p>
          <a:p>
            <a:r>
              <a:rPr lang="fr-FR" dirty="0" smtClean="0"/>
              <a:t>Google </a:t>
            </a:r>
            <a:r>
              <a:rPr lang="fr-FR" dirty="0" err="1" smtClean="0"/>
              <a:t>Map</a:t>
            </a:r>
            <a:r>
              <a:rPr lang="fr-FR" dirty="0" smtClean="0"/>
              <a:t> avec la liste des magasins environnants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14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Responsive</a:t>
            </a:r>
            <a:endParaRPr lang="en-GB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68" y="2700063"/>
            <a:ext cx="4180632" cy="2909986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188" y="2700063"/>
            <a:ext cx="2488274" cy="295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3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d’une fonctionnalité: </a:t>
            </a:r>
            <a:endParaRPr lang="en-GB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836" y="2478729"/>
            <a:ext cx="8078327" cy="1962424"/>
          </a:xfrm>
        </p:spPr>
      </p:pic>
    </p:spTree>
    <p:extLst>
      <p:ext uri="{BB962C8B-B14F-4D97-AF65-F5344CB8AC3E}">
        <p14:creationId xmlns:p14="http://schemas.microsoft.com/office/powerpoint/2010/main" val="294777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Organisation</a:t>
            </a:r>
            <a:endParaRPr lang="en-GB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98" y="2705332"/>
            <a:ext cx="1296192" cy="1426094"/>
          </a:xfr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68" y="2705332"/>
            <a:ext cx="1296192" cy="1426094"/>
          </a:xfrm>
          <a:prstGeom prst="rect">
            <a:avLst/>
          </a:prstGeom>
        </p:spPr>
      </p:pic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169" y="2705332"/>
            <a:ext cx="1296192" cy="1426094"/>
          </a:xfrm>
          <a:prstGeom prst="rect">
            <a:avLst/>
          </a:prstGeom>
        </p:spPr>
      </p:pic>
      <p:pic>
        <p:nvPicPr>
          <p:cNvPr id="7" name="Espace réservé du contenu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525" y="2705332"/>
            <a:ext cx="1296192" cy="142609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344189" y="2468880"/>
            <a:ext cx="165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Front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8185265" y="2468880"/>
            <a:ext cx="165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Back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1612117" y="389891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Sammy </a:t>
            </a:r>
            <a:r>
              <a:rPr lang="fr-FR" dirty="0" err="1" smtClean="0"/>
              <a:t>Rimbert</a:t>
            </a:r>
            <a:endParaRPr lang="fr-FR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3360054" y="3898915"/>
            <a:ext cx="118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Paul </a:t>
            </a:r>
            <a:r>
              <a:rPr lang="fr-FR" dirty="0" err="1" smtClean="0"/>
              <a:t>Goyer</a:t>
            </a:r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8948581" y="389891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Alexandre </a:t>
            </a:r>
            <a:r>
              <a:rPr lang="fr-FR" dirty="0" err="1" smtClean="0"/>
              <a:t>Baca</a:t>
            </a:r>
            <a:endParaRPr lang="fr-FR" dirty="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7421949" y="3898915"/>
            <a:ext cx="141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Théo </a:t>
            </a:r>
            <a:r>
              <a:rPr lang="fr-FR" dirty="0" err="1" smtClean="0"/>
              <a:t>Lerquet</a:t>
            </a:r>
            <a:endParaRPr lang="fr-FR" dirty="0" smtClean="0"/>
          </a:p>
        </p:txBody>
      </p:sp>
      <p:sp>
        <p:nvSpPr>
          <p:cNvPr id="14" name="ZoneTexte 13"/>
          <p:cNvSpPr txBox="1"/>
          <p:nvPr/>
        </p:nvSpPr>
        <p:spPr>
          <a:xfrm>
            <a:off x="5443175" y="4431206"/>
            <a:ext cx="130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Trello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Discord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664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83</Words>
  <Application>Microsoft Office PowerPoint</Application>
  <PresentationFormat>Grand écran</PresentationFormat>
  <Paragraphs>41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0" baseType="lpstr">
      <vt:lpstr>Arial</vt:lpstr>
      <vt:lpstr>Garamond</vt:lpstr>
      <vt:lpstr>Organique</vt:lpstr>
      <vt:lpstr>Fond de Placard</vt:lpstr>
      <vt:lpstr>Sommaire</vt:lpstr>
      <vt:lpstr>Présentation du projet</vt:lpstr>
      <vt:lpstr>Fonctionnalités du site</vt:lpstr>
      <vt:lpstr>Responsive</vt:lpstr>
      <vt:lpstr>Exemple d’une fonctionnalité: </vt:lpstr>
      <vt:lpstr>Organisation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Fond de placard</dc:title>
  <dc:creator>Dell</dc:creator>
  <cp:lastModifiedBy>Dell</cp:lastModifiedBy>
  <cp:revision>18</cp:revision>
  <dcterms:created xsi:type="dcterms:W3CDTF">2017-01-25T14:29:33Z</dcterms:created>
  <dcterms:modified xsi:type="dcterms:W3CDTF">2017-01-31T08:29:29Z</dcterms:modified>
</cp:coreProperties>
</file>